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2" r:id="rId4"/>
    <p:sldId id="258" r:id="rId5"/>
    <p:sldId id="263" r:id="rId6"/>
    <p:sldId id="259" r:id="rId7"/>
    <p:sldId id="264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B5726829-2491-4AFB-8D9D-8562405AD215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7F759F18-58CA-4141-886F-99B7CF98A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43558-44AA-4EA4-97E9-B9DD90AAB3E7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AC890-2A12-4C63-9AB7-2CF48C8AC9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5C838-6ED9-4FAC-A88B-ACB9E0C78A49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76D53-D653-497D-88A5-FD4BAFE20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45DB2-C490-4F66-8116-1446BCB47175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432CD-FD75-4094-AC05-62B428B7A3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11327-624C-45C0-AC39-6BE3729EB1C8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0CF7A-CC9E-413D-B846-B33D071F09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FEDFC-699E-49E5-8681-DDFEDD630F5E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C870-2289-4F2C-9C36-E8EB25B9E4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A2035-8ADD-4F18-B59C-F4199886FB2D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5973E-A683-4E77-B2EA-BD58A7ADB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B1DDD-D1D5-49B0-BC45-E967FFCAD398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8B890-6AA7-4B6E-BDAC-0566091E94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F464E-B836-4D24-BE33-421B7349244F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FB2F4-CD26-43FC-B4A5-333F061BD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779A2-F5DE-4854-AA38-67234CB9EA49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97123-F9C0-41AB-85BB-13C7A8EA22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A7EAF-2EF1-4E79-905E-165875C87D8F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F2230-CC41-41C1-905E-A3A070907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14B83-DB95-4245-A42E-92B5EDDC71AD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CEE88-1F08-406E-B8F0-81E29EF6B0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05DD2F-7A7D-4D8A-A92F-5A71648D09A2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AA9853-C50D-449F-91BF-B7F6E8839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1913"/>
            <a:ext cx="9144000" cy="6981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914400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My Faith Has Found a Resting Place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81000" y="1219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altLang="zh-TW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全真楷書" pitchFamily="49" charset="-120"/>
                <a:ea typeface="全真楷書" pitchFamily="49" charset="-120"/>
              </a:rPr>
              <a:t>S056  </a:t>
            </a:r>
            <a:r>
              <a:rPr lang="zh-TW" altLang="en-US" sz="5400" b="1" dirty="0" smtClean="0">
                <a:ln w="11430">
                  <a:solidFill>
                    <a:schemeClr val="bg1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</a:rPr>
              <a:t>我心所信 確有根基</a:t>
            </a:r>
            <a:r>
              <a:rPr lang="zh-TW" alt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imSun" panose="02010600030101010101" pitchFamily="2" charset="-122"/>
                <a:ea typeface="SimSun" panose="02010600030101010101" pitchFamily="2" charset="-122"/>
              </a:rPr>
              <a:t>    </a:t>
            </a:r>
            <a:r>
              <a:rPr lang="zh-TW" altLang="en-US" sz="1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全真楷書" pitchFamily="49" charset="-120"/>
                <a:ea typeface="全真楷書" pitchFamily="49" charset="-120"/>
              </a:rPr>
              <a:t/>
            </a:r>
            <a:br>
              <a:rPr lang="zh-TW" altLang="en-US" sz="1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全真楷書" pitchFamily="49" charset="-120"/>
                <a:ea typeface="全真楷書" pitchFamily="49" charset="-120"/>
              </a:rPr>
            </a:br>
            <a:endParaRPr lang="zh-TW" altLang="en-US" sz="1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全真楷書" pitchFamily="49" charset="-120"/>
              <a:ea typeface="全真楷書" pitchFamily="49" charset="-120"/>
            </a:endParaRPr>
          </a:p>
        </p:txBody>
      </p:sp>
      <p:pic>
        <p:nvPicPr>
          <p:cNvPr id="2053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2188" y="4029075"/>
            <a:ext cx="24765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4029075"/>
            <a:ext cx="2300288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8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1913"/>
            <a:ext cx="9144000" cy="6981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81000" y="762000"/>
            <a:ext cx="82296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zh-TW" altLang="en-US" sz="48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我心所信 確有根基</a:t>
            </a:r>
            <a:r>
              <a:rPr lang="en-US" altLang="zh-TW" sz="48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altLang="zh-TW" sz="48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TW" altLang="en-US" sz="48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不是在信條上</a:t>
            </a:r>
          </a:p>
          <a:p>
            <a:pPr>
              <a:lnSpc>
                <a:spcPct val="80000"/>
              </a:lnSpc>
              <a:defRPr/>
            </a:pPr>
            <a:r>
              <a:rPr lang="zh-TW" altLang="en-US" sz="48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乃是靠賴 永活救主</a:t>
            </a:r>
            <a:r>
              <a:rPr lang="en-US" altLang="zh-TW" sz="48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altLang="zh-TW" sz="48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TW" altLang="en-US" sz="48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為我代罪受傷</a:t>
            </a:r>
            <a:r>
              <a:rPr lang="zh-TW" altLang="en-US" sz="18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全真楷書" pitchFamily="49" charset="-120"/>
                <a:ea typeface="全真楷書" pitchFamily="49" charset="-120"/>
              </a:rPr>
              <a:t/>
            </a:r>
            <a:br>
              <a:rPr lang="zh-TW" altLang="en-US" sz="18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全真楷書" pitchFamily="49" charset="-120"/>
                <a:ea typeface="全真楷書" pitchFamily="49" charset="-120"/>
              </a:rPr>
            </a:br>
            <a:endParaRPr lang="zh-TW" altLang="en-US" sz="18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全真楷書" pitchFamily="49" charset="-120"/>
              <a:ea typeface="全真楷書" pitchFamily="49" charset="-120"/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1524000" y="3733800"/>
            <a:ext cx="6477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My faith has found a resting place</a:t>
            </a:r>
            <a:b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Not in device or creed</a:t>
            </a:r>
            <a:b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 trust the ever-living One</a:t>
            </a:r>
            <a:b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His wounds for me shall plead 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67000" y="6324600"/>
            <a:ext cx="3505200" cy="365125"/>
          </a:xfrm>
        </p:spPr>
        <p:txBody>
          <a:bodyPr/>
          <a:lstStyle/>
          <a:p>
            <a:pPr>
              <a:defRPr/>
            </a:pPr>
            <a:r>
              <a:rPr lang="en-US" sz="1600" b="1" dirty="0" smtClean="0">
                <a:solidFill>
                  <a:srgbClr val="92D050"/>
                </a:solidFill>
              </a:rPr>
              <a:t>My Faith Has Found a Resting Place 1/4</a:t>
            </a:r>
            <a:endParaRPr lang="en-US" sz="1600" b="1" dirty="0">
              <a:solidFill>
                <a:srgbClr val="92D050"/>
              </a:solidFill>
            </a:endParaRPr>
          </a:p>
        </p:txBody>
      </p:sp>
      <p:pic>
        <p:nvPicPr>
          <p:cNvPr id="3078" name="Picture 9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1913"/>
            <a:ext cx="9144000" cy="6981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81000" y="990600"/>
            <a:ext cx="82296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zh-TW" altLang="en-US" sz="4800" b="1" dirty="0" smtClean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我不需要 任何辯證</a:t>
            </a:r>
            <a:r>
              <a:rPr lang="en-US" altLang="zh-TW" sz="4800" b="1" dirty="0" smtClean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altLang="zh-TW" sz="4800" b="1" dirty="0" smtClean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TW" altLang="en-US" sz="4800" b="1" dirty="0" smtClean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不需別人求情</a:t>
            </a:r>
          </a:p>
          <a:p>
            <a:pPr>
              <a:lnSpc>
                <a:spcPct val="80000"/>
              </a:lnSpc>
              <a:defRPr/>
            </a:pPr>
            <a:r>
              <a:rPr lang="zh-TW" altLang="en-US" sz="4800" b="1" dirty="0" smtClean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耶穌代死 救贖功成</a:t>
            </a:r>
            <a:r>
              <a:rPr lang="en-US" altLang="zh-TW" sz="4800" b="1" dirty="0" smtClean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altLang="zh-TW" sz="4800" b="1" dirty="0" smtClean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TW" altLang="en-US" sz="4800" b="1" dirty="0" smtClean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祂曾為我拾命</a:t>
            </a:r>
            <a:endParaRPr lang="zh-TW" altLang="en-US" sz="1800" b="1" dirty="0">
              <a:ln w="11430"/>
              <a:solidFill>
                <a:prstClr val="whit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1219200" y="3863975"/>
            <a:ext cx="6858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 need no other argument</a:t>
            </a:r>
            <a:b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 need no other plea</a:t>
            </a:r>
            <a:b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It is enough that Jesus died</a:t>
            </a:r>
            <a:b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And that He died for me</a:t>
            </a:r>
          </a:p>
        </p:txBody>
      </p:sp>
      <p:sp>
        <p:nvSpPr>
          <p:cNvPr id="4101" name="TextBox 1"/>
          <p:cNvSpPr txBox="1">
            <a:spLocks noChangeArrowheads="1"/>
          </p:cNvSpPr>
          <p:nvPr/>
        </p:nvSpPr>
        <p:spPr bwMode="auto">
          <a:xfrm>
            <a:off x="3452813" y="533400"/>
            <a:ext cx="21859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副歌  </a:t>
            </a:r>
            <a:r>
              <a:rPr lang="en-US" sz="2400" b="1">
                <a:solidFill>
                  <a:srgbClr val="00B05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Refrain</a:t>
            </a:r>
          </a:p>
        </p:txBody>
      </p:sp>
      <p:pic>
        <p:nvPicPr>
          <p:cNvPr id="4102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1913"/>
            <a:ext cx="9144000" cy="6981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81000" y="762000"/>
            <a:ext cx="82296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zh-TW" altLang="en-US" sz="48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蒙主拯救 我心滿足</a:t>
            </a:r>
            <a:r>
              <a:rPr lang="en-US" altLang="zh-TW" sz="48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altLang="zh-TW" sz="48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TW" altLang="en-US" sz="48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除盡恐懼憂疑</a:t>
            </a:r>
          </a:p>
          <a:p>
            <a:pPr>
              <a:lnSpc>
                <a:spcPct val="80000"/>
              </a:lnSpc>
              <a:defRPr/>
            </a:pPr>
            <a:r>
              <a:rPr lang="zh-TW" altLang="en-US" sz="48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我這罪人 來到主前</a:t>
            </a:r>
            <a:r>
              <a:rPr lang="en-US" altLang="zh-TW" sz="48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altLang="zh-TW" sz="48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TW" altLang="en-US" sz="48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祂永不會丟棄</a:t>
            </a:r>
          </a:p>
          <a:p>
            <a:pPr>
              <a:defRPr/>
            </a:pPr>
            <a:endParaRPr lang="zh-TW" altLang="en-US" sz="18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全真楷書" pitchFamily="49" charset="-120"/>
              <a:ea typeface="全真楷書" pitchFamily="49" charset="-120"/>
            </a:endParaRP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1524000" y="3733800"/>
            <a:ext cx="6477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Enough for me that Jesus saves</a:t>
            </a:r>
            <a:b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This ends my fear and doubt</a:t>
            </a:r>
            <a:b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 sinful soul I came to Him</a:t>
            </a:r>
            <a:b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He’ll never cast me out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67000" y="6324600"/>
            <a:ext cx="3505200" cy="365125"/>
          </a:xfrm>
        </p:spPr>
        <p:txBody>
          <a:bodyPr/>
          <a:lstStyle/>
          <a:p>
            <a:pPr>
              <a:defRPr/>
            </a:pPr>
            <a:r>
              <a:rPr lang="en-US" sz="1600" b="1" dirty="0">
                <a:solidFill>
                  <a:srgbClr val="92D050"/>
                </a:solidFill>
              </a:rPr>
              <a:t>My Faith Has Found a Resting Place </a:t>
            </a:r>
            <a:r>
              <a:rPr lang="en-US" sz="1600" b="1" dirty="0" smtClean="0">
                <a:solidFill>
                  <a:srgbClr val="92D050"/>
                </a:solidFill>
              </a:rPr>
              <a:t>2/4</a:t>
            </a:r>
            <a:endParaRPr lang="en-US" sz="1600" b="1" dirty="0">
              <a:solidFill>
                <a:srgbClr val="92D050"/>
              </a:solidFill>
            </a:endParaRPr>
          </a:p>
        </p:txBody>
      </p:sp>
      <p:pic>
        <p:nvPicPr>
          <p:cNvPr id="5126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1913"/>
            <a:ext cx="9144000" cy="6981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81000" y="990600"/>
            <a:ext cx="82296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zh-TW" altLang="en-US" sz="4800" b="1" dirty="0" smtClean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我不需要 任何辯證</a:t>
            </a:r>
            <a:r>
              <a:rPr lang="en-US" altLang="zh-TW" sz="4800" b="1" dirty="0" smtClean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altLang="zh-TW" sz="4800" b="1" dirty="0" smtClean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TW" altLang="en-US" sz="4800" b="1" dirty="0" smtClean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不需別人求情</a:t>
            </a:r>
          </a:p>
          <a:p>
            <a:pPr>
              <a:lnSpc>
                <a:spcPct val="80000"/>
              </a:lnSpc>
              <a:defRPr/>
            </a:pPr>
            <a:r>
              <a:rPr lang="zh-TW" altLang="en-US" sz="4800" b="1" dirty="0" smtClean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耶穌代死 救贖功成</a:t>
            </a:r>
            <a:r>
              <a:rPr lang="en-US" altLang="zh-TW" sz="4800" b="1" dirty="0" smtClean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altLang="zh-TW" sz="4800" b="1" dirty="0" smtClean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TW" altLang="en-US" sz="4800" b="1" dirty="0" smtClean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祂曾為我拾命</a:t>
            </a:r>
            <a:endParaRPr lang="zh-TW" altLang="en-US" sz="1800" b="1" dirty="0">
              <a:ln w="11430"/>
              <a:solidFill>
                <a:prstClr val="whit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1219200" y="3863975"/>
            <a:ext cx="6858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 need no other argument</a:t>
            </a:r>
            <a:b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 need no other plea</a:t>
            </a:r>
            <a:b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It is enough that Jesus died</a:t>
            </a:r>
            <a:b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And that He died for me</a:t>
            </a:r>
          </a:p>
        </p:txBody>
      </p:sp>
      <p:sp>
        <p:nvSpPr>
          <p:cNvPr id="6149" name="TextBox 1"/>
          <p:cNvSpPr txBox="1">
            <a:spLocks noChangeArrowheads="1"/>
          </p:cNvSpPr>
          <p:nvPr/>
        </p:nvSpPr>
        <p:spPr bwMode="auto">
          <a:xfrm>
            <a:off x="3452813" y="533400"/>
            <a:ext cx="21859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副歌  </a:t>
            </a:r>
            <a:r>
              <a:rPr lang="en-US" sz="2400" b="1">
                <a:solidFill>
                  <a:srgbClr val="00B05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Refrain</a:t>
            </a:r>
          </a:p>
        </p:txBody>
      </p:sp>
      <p:pic>
        <p:nvPicPr>
          <p:cNvPr id="6150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1913"/>
            <a:ext cx="9144000" cy="6981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81000" y="762000"/>
            <a:ext cx="82296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zh-TW" altLang="en-US" sz="48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我心堅信 真神的話</a:t>
            </a:r>
            <a:r>
              <a:rPr lang="en-US" altLang="zh-TW" sz="48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altLang="zh-TW" sz="48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TW" altLang="en-US" sz="48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全記載在聖經</a:t>
            </a:r>
          </a:p>
          <a:p>
            <a:pPr>
              <a:lnSpc>
                <a:spcPct val="80000"/>
              </a:lnSpc>
              <a:defRPr/>
            </a:pPr>
            <a:r>
              <a:rPr lang="zh-TW" altLang="en-US" sz="48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蒙恩得救 全靠主名</a:t>
            </a:r>
            <a:r>
              <a:rPr lang="en-US" altLang="zh-TW" sz="48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altLang="zh-TW" sz="48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TW" altLang="en-US" sz="48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寶血將罪洗淨</a:t>
            </a:r>
            <a:r>
              <a:rPr lang="zh-TW" altLang="en-US" sz="18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全真楷書" pitchFamily="49" charset="-120"/>
                <a:ea typeface="全真楷書" pitchFamily="49" charset="-120"/>
              </a:rPr>
              <a:t/>
            </a:r>
            <a:br>
              <a:rPr lang="zh-TW" altLang="en-US" sz="18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全真楷書" pitchFamily="49" charset="-120"/>
                <a:ea typeface="全真楷書" pitchFamily="49" charset="-120"/>
              </a:rPr>
            </a:br>
            <a:endParaRPr lang="zh-TW" altLang="en-US" sz="18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全真楷書" pitchFamily="49" charset="-120"/>
              <a:ea typeface="全真楷書" pitchFamily="49" charset="-120"/>
            </a:endParaRPr>
          </a:p>
        </p:txBody>
      </p:sp>
      <p:sp>
        <p:nvSpPr>
          <p:cNvPr id="7172" name="Rectangle 6"/>
          <p:cNvSpPr>
            <a:spLocks noChangeArrowheads="1"/>
          </p:cNvSpPr>
          <p:nvPr/>
        </p:nvSpPr>
        <p:spPr bwMode="auto">
          <a:xfrm>
            <a:off x="1524000" y="3733800"/>
            <a:ext cx="6477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My heart is leaning on the Word</a:t>
            </a:r>
            <a:b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The living Word of God</a:t>
            </a:r>
            <a:b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Salvation by my Savior’s name</a:t>
            </a:r>
            <a:b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Salvation through His blood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67000" y="6324600"/>
            <a:ext cx="3505200" cy="365125"/>
          </a:xfrm>
        </p:spPr>
        <p:txBody>
          <a:bodyPr/>
          <a:lstStyle/>
          <a:p>
            <a:pPr>
              <a:defRPr/>
            </a:pPr>
            <a:r>
              <a:rPr lang="en-US" sz="1600" b="1" dirty="0">
                <a:solidFill>
                  <a:srgbClr val="92D050"/>
                </a:solidFill>
              </a:rPr>
              <a:t>My Faith Has Found a Resting Place </a:t>
            </a:r>
            <a:r>
              <a:rPr lang="en-US" sz="1600" b="1" dirty="0" smtClean="0">
                <a:solidFill>
                  <a:srgbClr val="92D050"/>
                </a:solidFill>
              </a:rPr>
              <a:t>3/4</a:t>
            </a:r>
            <a:endParaRPr lang="en-US" sz="1600" b="1" dirty="0">
              <a:solidFill>
                <a:srgbClr val="92D050"/>
              </a:solidFill>
            </a:endParaRPr>
          </a:p>
        </p:txBody>
      </p:sp>
      <p:pic>
        <p:nvPicPr>
          <p:cNvPr id="7174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1913"/>
            <a:ext cx="9144000" cy="6981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81000" y="990600"/>
            <a:ext cx="82296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zh-TW" altLang="en-US" sz="4800" b="1" dirty="0" smtClean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我不需要 任何辯證</a:t>
            </a:r>
            <a:r>
              <a:rPr lang="en-US" altLang="zh-TW" sz="4800" b="1" dirty="0" smtClean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altLang="zh-TW" sz="4800" b="1" dirty="0" smtClean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TW" altLang="en-US" sz="4800" b="1" dirty="0" smtClean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不需別人求情</a:t>
            </a:r>
          </a:p>
          <a:p>
            <a:pPr>
              <a:lnSpc>
                <a:spcPct val="80000"/>
              </a:lnSpc>
              <a:defRPr/>
            </a:pPr>
            <a:r>
              <a:rPr lang="zh-TW" altLang="en-US" sz="4800" b="1" dirty="0" smtClean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耶穌代死 救贖功成</a:t>
            </a:r>
            <a:r>
              <a:rPr lang="en-US" altLang="zh-TW" sz="4800" b="1" dirty="0" smtClean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altLang="zh-TW" sz="4800" b="1" dirty="0" smtClean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TW" altLang="en-US" sz="4800" b="1" dirty="0" smtClean="0">
                <a:solidFill>
                  <a:prstClr val="white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祂曾為我拾命</a:t>
            </a:r>
            <a:endParaRPr lang="zh-TW" altLang="en-US" sz="1800" b="1" dirty="0">
              <a:ln w="11430"/>
              <a:solidFill>
                <a:prstClr val="white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1219200" y="3863975"/>
            <a:ext cx="6858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 need no other argument</a:t>
            </a:r>
            <a:b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 need no other plea</a:t>
            </a:r>
            <a:b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It is enough that Jesus died</a:t>
            </a:r>
            <a:b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And that He died for me</a:t>
            </a:r>
          </a:p>
        </p:txBody>
      </p:sp>
      <p:sp>
        <p:nvSpPr>
          <p:cNvPr id="8197" name="TextBox 1"/>
          <p:cNvSpPr txBox="1">
            <a:spLocks noChangeArrowheads="1"/>
          </p:cNvSpPr>
          <p:nvPr/>
        </p:nvSpPr>
        <p:spPr bwMode="auto">
          <a:xfrm>
            <a:off x="3452813" y="533400"/>
            <a:ext cx="21859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副歌  </a:t>
            </a:r>
            <a:r>
              <a:rPr lang="en-US" sz="2400" b="1">
                <a:solidFill>
                  <a:srgbClr val="00B05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Refrain</a:t>
            </a:r>
          </a:p>
        </p:txBody>
      </p:sp>
      <p:pic>
        <p:nvPicPr>
          <p:cNvPr id="8198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1913"/>
            <a:ext cx="9144000" cy="6981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81000" y="762000"/>
            <a:ext cx="82296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zh-TW" altLang="en-US" sz="48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主是醫生 能醫疾病</a:t>
            </a:r>
            <a:r>
              <a:rPr lang="en-US" altLang="zh-TW" sz="48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altLang="zh-TW" sz="48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TW" altLang="en-US" sz="48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更願救人靈魂</a:t>
            </a:r>
          </a:p>
          <a:p>
            <a:pPr>
              <a:lnSpc>
                <a:spcPct val="80000"/>
              </a:lnSpc>
              <a:defRPr/>
            </a:pPr>
            <a:r>
              <a:rPr lang="zh-TW" altLang="en-US" sz="48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主寶貝血 為我流出</a:t>
            </a:r>
            <a:r>
              <a:rPr lang="en-US" altLang="zh-TW" sz="48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altLang="zh-TW" sz="48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TW" altLang="en-US" sz="48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甘願為我拾命</a:t>
            </a:r>
            <a:r>
              <a:rPr lang="zh-TW" altLang="en-US" sz="18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全真楷書" pitchFamily="49" charset="-120"/>
                <a:ea typeface="全真楷書" pitchFamily="49" charset="-120"/>
              </a:rPr>
              <a:t/>
            </a:r>
            <a:br>
              <a:rPr lang="zh-TW" altLang="en-US" sz="18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全真楷書" pitchFamily="49" charset="-120"/>
                <a:ea typeface="全真楷書" pitchFamily="49" charset="-120"/>
              </a:rPr>
            </a:br>
            <a:endParaRPr lang="zh-TW" altLang="en-US" sz="18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全真楷書" pitchFamily="49" charset="-120"/>
              <a:ea typeface="全真楷書" pitchFamily="49" charset="-120"/>
            </a:endParaRPr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1219200" y="3733800"/>
            <a:ext cx="6858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My great physician heals the sick</a:t>
            </a:r>
            <a:b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The lost He came to save</a:t>
            </a:r>
            <a:b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For me His precious blood He shed</a:t>
            </a:r>
            <a:b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For me His life He gave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67000" y="6324600"/>
            <a:ext cx="3505200" cy="365125"/>
          </a:xfrm>
        </p:spPr>
        <p:txBody>
          <a:bodyPr/>
          <a:lstStyle/>
          <a:p>
            <a:pPr>
              <a:defRPr/>
            </a:pPr>
            <a:r>
              <a:rPr lang="en-US" sz="1600" b="1" dirty="0">
                <a:solidFill>
                  <a:srgbClr val="92D050"/>
                </a:solidFill>
              </a:rPr>
              <a:t>My Faith Has Found a Resting Place </a:t>
            </a:r>
            <a:r>
              <a:rPr lang="en-US" sz="1600" b="1" dirty="0" smtClean="0">
                <a:solidFill>
                  <a:srgbClr val="92D050"/>
                </a:solidFill>
              </a:rPr>
              <a:t>4/4</a:t>
            </a:r>
            <a:endParaRPr lang="en-US" sz="1600" b="1" dirty="0">
              <a:solidFill>
                <a:srgbClr val="92D050"/>
              </a:solidFill>
            </a:endParaRPr>
          </a:p>
        </p:txBody>
      </p:sp>
      <p:pic>
        <p:nvPicPr>
          <p:cNvPr id="9222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1913"/>
            <a:ext cx="9144000" cy="6981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81000" y="990600"/>
            <a:ext cx="82296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zh-TW" altLang="en-US" sz="48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我不需要 任何辯證</a:t>
            </a:r>
            <a:r>
              <a:rPr lang="en-US" altLang="zh-TW" sz="48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altLang="zh-TW" sz="48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TW" altLang="en-US" sz="48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不需別人求情</a:t>
            </a:r>
          </a:p>
          <a:p>
            <a:pPr>
              <a:lnSpc>
                <a:spcPct val="80000"/>
              </a:lnSpc>
              <a:defRPr/>
            </a:pPr>
            <a:r>
              <a:rPr lang="zh-TW" altLang="en-US" sz="48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耶穌代死 救贖功成</a:t>
            </a:r>
            <a:r>
              <a:rPr lang="en-US" altLang="zh-TW" sz="48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/>
            </a:r>
            <a:br>
              <a:rPr lang="en-US" altLang="zh-TW" sz="48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</a:br>
            <a:r>
              <a:rPr lang="zh-TW" altLang="en-US" sz="4800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祂曾為我拾命</a:t>
            </a:r>
            <a:endParaRPr lang="zh-TW" altLang="en-US" sz="1800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1219200" y="3863975"/>
            <a:ext cx="6858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 need no other argument</a:t>
            </a:r>
            <a:b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 need no other plea</a:t>
            </a:r>
            <a:b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It is enough that Jesus died</a:t>
            </a:r>
            <a:b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And that He died for me</a:t>
            </a:r>
          </a:p>
        </p:txBody>
      </p:sp>
      <p:sp>
        <p:nvSpPr>
          <p:cNvPr id="10245" name="TextBox 1"/>
          <p:cNvSpPr txBox="1">
            <a:spLocks noChangeArrowheads="1"/>
          </p:cNvSpPr>
          <p:nvPr/>
        </p:nvSpPr>
        <p:spPr bwMode="auto">
          <a:xfrm>
            <a:off x="3452813" y="533400"/>
            <a:ext cx="21859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副歌  </a:t>
            </a:r>
            <a:r>
              <a:rPr lang="en-US" sz="2400" b="1">
                <a:solidFill>
                  <a:srgbClr val="00B050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Refrain</a:t>
            </a:r>
          </a:p>
        </p:txBody>
      </p:sp>
      <p:pic>
        <p:nvPicPr>
          <p:cNvPr id="10246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170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Arial</vt:lpstr>
      <vt:lpstr>Times New Roman</vt:lpstr>
      <vt:lpstr>SimSun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 Li</dc:creator>
  <cp:lastModifiedBy>Mingyong Huang</cp:lastModifiedBy>
  <cp:revision>23</cp:revision>
  <dcterms:created xsi:type="dcterms:W3CDTF">2015-07-21T17:39:01Z</dcterms:created>
  <dcterms:modified xsi:type="dcterms:W3CDTF">2018-03-26T03:23:22Z</dcterms:modified>
</cp:coreProperties>
</file>